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62" r:id="rId3"/>
  </p:sldIdLst>
  <p:sldSz cx="12192000" cy="6858000"/>
  <p:notesSz cx="6807200" cy="9939338"/>
  <p:defaultTextStyle>
    <a:defPPr>
      <a:defRPr lang="ja-JP"/>
    </a:defPPr>
    <a:lvl1pPr marL="0" algn="l" defTabSz="609585" rtl="0" eaLnBrk="1" latinLnBrk="0" hangingPunct="1">
      <a:defRPr kumimoji="1"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kumimoji="1"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kumimoji="1"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kumimoji="1"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kumimoji="1"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kumimoji="1"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kumimoji="1"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kumimoji="1"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kumimoji="1"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8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49A39D-7CB2-AF45-A67D-70BC2A354E65}" v="49" dt="2025-08-28T07:24:35.9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53" autoAdjust="0"/>
    <p:restoredTop sz="94658"/>
  </p:normalViewPr>
  <p:slideViewPr>
    <p:cSldViewPr snapToGrid="0" snapToObjects="1" showGuides="1">
      <p:cViewPr varScale="1">
        <p:scale>
          <a:sx n="102" d="100"/>
          <a:sy n="102" d="100"/>
        </p:scale>
        <p:origin x="784" y="4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royuki Seimiya" userId="de5df820392d284d" providerId="LiveId" clId="{37F50868-4AD3-54A1-83BC-754551E6922A}"/>
    <pc:docChg chg="modSld modMainMaster">
      <pc:chgData name="Hiroyuki Seimiya" userId="de5df820392d284d" providerId="LiveId" clId="{37F50868-4AD3-54A1-83BC-754551E6922A}" dt="2025-08-28T07:24:35.993" v="50" actId="404"/>
      <pc:docMkLst>
        <pc:docMk/>
      </pc:docMkLst>
      <pc:sldChg chg="modSp">
        <pc:chgData name="Hiroyuki Seimiya" userId="de5df820392d284d" providerId="LiveId" clId="{37F50868-4AD3-54A1-83BC-754551E6922A}" dt="2025-08-28T06:47:53.861" v="17" actId="403"/>
        <pc:sldMkLst>
          <pc:docMk/>
          <pc:sldMk cId="1564040128" sldId="257"/>
        </pc:sldMkLst>
        <pc:spChg chg="mod">
          <ac:chgData name="Hiroyuki Seimiya" userId="de5df820392d284d" providerId="LiveId" clId="{37F50868-4AD3-54A1-83BC-754551E6922A}" dt="2025-08-28T06:45:53.310" v="2" actId="14100"/>
          <ac:spMkLst>
            <pc:docMk/>
            <pc:sldMk cId="1564040128" sldId="257"/>
            <ac:spMk id="2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6:47:53.861" v="17" actId="403"/>
          <ac:spMkLst>
            <pc:docMk/>
            <pc:sldMk cId="1564040128" sldId="257"/>
            <ac:spMk id="3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6:47:53.861" v="17" actId="403"/>
          <ac:spMkLst>
            <pc:docMk/>
            <pc:sldMk cId="1564040128" sldId="257"/>
            <ac:spMk id="7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6:47:53.861" v="17" actId="403"/>
          <ac:spMkLst>
            <pc:docMk/>
            <pc:sldMk cId="1564040128" sldId="257"/>
            <ac:spMk id="11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6:45:14.033" v="0"/>
          <ac:spMkLst>
            <pc:docMk/>
            <pc:sldMk cId="1564040128" sldId="257"/>
            <ac:spMk id="2053" creationId="{00000000-0000-0000-0000-000000000000}"/>
          </ac:spMkLst>
        </pc:spChg>
        <pc:cxnChg chg="mod">
          <ac:chgData name="Hiroyuki Seimiya" userId="de5df820392d284d" providerId="LiveId" clId="{37F50868-4AD3-54A1-83BC-754551E6922A}" dt="2025-08-28T06:47:53.861" v="17" actId="403"/>
          <ac:cxnSpMkLst>
            <pc:docMk/>
            <pc:sldMk cId="1564040128" sldId="257"/>
            <ac:cxnSpMk id="5" creationId="{00000000-0000-0000-0000-000000000000}"/>
          </ac:cxnSpMkLst>
        </pc:cxnChg>
        <pc:cxnChg chg="mod">
          <ac:chgData name="Hiroyuki Seimiya" userId="de5df820392d284d" providerId="LiveId" clId="{37F50868-4AD3-54A1-83BC-754551E6922A}" dt="2025-08-28T06:47:53.861" v="17" actId="403"/>
          <ac:cxnSpMkLst>
            <pc:docMk/>
            <pc:sldMk cId="1564040128" sldId="257"/>
            <ac:cxnSpMk id="8" creationId="{00000000-0000-0000-0000-000000000000}"/>
          </ac:cxnSpMkLst>
        </pc:cxnChg>
      </pc:sldChg>
      <pc:sldChg chg="addSp delSp modSp mod">
        <pc:chgData name="Hiroyuki Seimiya" userId="de5df820392d284d" providerId="LiveId" clId="{37F50868-4AD3-54A1-83BC-754551E6922A}" dt="2025-08-28T07:24:35.993" v="50" actId="404"/>
        <pc:sldMkLst>
          <pc:docMk/>
          <pc:sldMk cId="240874600" sldId="262"/>
        </pc:sldMkLst>
        <pc:spChg chg="mod">
          <ac:chgData name="Hiroyuki Seimiya" userId="de5df820392d284d" providerId="LiveId" clId="{37F50868-4AD3-54A1-83BC-754551E6922A}" dt="2025-08-28T06:46:37.450" v="8" actId="1036"/>
          <ac:spMkLst>
            <pc:docMk/>
            <pc:sldMk cId="240874600" sldId="262"/>
            <ac:spMk id="2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6:49:12.148" v="39" actId="12788"/>
          <ac:spMkLst>
            <pc:docMk/>
            <pc:sldMk cId="240874600" sldId="262"/>
            <ac:spMk id="3" creationId="{00000000-0000-0000-0000-000000000000}"/>
          </ac:spMkLst>
        </pc:spChg>
        <pc:spChg chg="add mod">
          <ac:chgData name="Hiroyuki Seimiya" userId="de5df820392d284d" providerId="LiveId" clId="{37F50868-4AD3-54A1-83BC-754551E6922A}" dt="2025-08-28T06:47:24.348" v="16" actId="20577"/>
          <ac:spMkLst>
            <pc:docMk/>
            <pc:sldMk cId="240874600" sldId="262"/>
            <ac:spMk id="4" creationId="{5278BEBB-D9E8-3C64-4E94-34880B8E2098}"/>
          </ac:spMkLst>
        </pc:spChg>
        <pc:spChg chg="add mod">
          <ac:chgData name="Hiroyuki Seimiya" userId="de5df820392d284d" providerId="LiveId" clId="{37F50868-4AD3-54A1-83BC-754551E6922A}" dt="2025-08-28T07:20:48.548" v="40"/>
          <ac:spMkLst>
            <pc:docMk/>
            <pc:sldMk cId="240874600" sldId="262"/>
            <ac:spMk id="6" creationId="{208B1613-7F36-5DD9-4E60-E6629DA0503A}"/>
          </ac:spMkLst>
        </pc:spChg>
        <pc:spChg chg="mod">
          <ac:chgData name="Hiroyuki Seimiya" userId="de5df820392d284d" providerId="LiveId" clId="{37F50868-4AD3-54A1-83BC-754551E6922A}" dt="2025-08-28T07:24:35.993" v="50" actId="404"/>
          <ac:spMkLst>
            <pc:docMk/>
            <pc:sldMk cId="240874600" sldId="262"/>
            <ac:spMk id="9" creationId="{00000000-0000-0000-0000-000000000000}"/>
          </ac:spMkLst>
        </pc:spChg>
        <pc:spChg chg="del mod">
          <ac:chgData name="Hiroyuki Seimiya" userId="de5df820392d284d" providerId="LiveId" clId="{37F50868-4AD3-54A1-83BC-754551E6922A}" dt="2025-08-28T06:47:17.971" v="13" actId="478"/>
          <ac:spMkLst>
            <pc:docMk/>
            <pc:sldMk cId="240874600" sldId="262"/>
            <ac:spMk id="10" creationId="{B2691BA8-72E3-EB43-9FA9-1CF6DCC77E5E}"/>
          </ac:spMkLst>
        </pc:spChg>
        <pc:spChg chg="mod">
          <ac:chgData name="Hiroyuki Seimiya" userId="de5df820392d284d" providerId="LiveId" clId="{37F50868-4AD3-54A1-83BC-754551E6922A}" dt="2025-08-28T06:49:12.148" v="39" actId="12788"/>
          <ac:spMkLst>
            <pc:docMk/>
            <pc:sldMk cId="240874600" sldId="262"/>
            <ac:spMk id="11" creationId="{00000000-0000-0000-0000-000000000000}"/>
          </ac:spMkLst>
        </pc:spChg>
        <pc:cxnChg chg="mod">
          <ac:chgData name="Hiroyuki Seimiya" userId="de5df820392d284d" providerId="LiveId" clId="{37F50868-4AD3-54A1-83BC-754551E6922A}" dt="2025-08-28T06:49:12.148" v="39" actId="12788"/>
          <ac:cxnSpMkLst>
            <pc:docMk/>
            <pc:sldMk cId="240874600" sldId="262"/>
            <ac:cxnSpMk id="5" creationId="{00000000-0000-0000-0000-000000000000}"/>
          </ac:cxnSpMkLst>
        </pc:cxnChg>
        <pc:cxnChg chg="mod">
          <ac:chgData name="Hiroyuki Seimiya" userId="de5df820392d284d" providerId="LiveId" clId="{37F50868-4AD3-54A1-83BC-754551E6922A}" dt="2025-08-28T06:49:12.148" v="39" actId="12788"/>
          <ac:cxnSpMkLst>
            <pc:docMk/>
            <pc:sldMk cId="240874600" sldId="262"/>
            <ac:cxnSpMk id="8" creationId="{00000000-0000-0000-0000-000000000000}"/>
          </ac:cxnSpMkLst>
        </pc:cxnChg>
      </pc:sldChg>
      <pc:sldMasterChg chg="modSp modSldLayout">
        <pc:chgData name="Hiroyuki Seimiya" userId="de5df820392d284d" providerId="LiveId" clId="{37F50868-4AD3-54A1-83BC-754551E6922A}" dt="2025-08-28T06:45:14.033" v="0"/>
        <pc:sldMasterMkLst>
          <pc:docMk/>
          <pc:sldMasterMk cId="3417897032" sldId="2147483648"/>
        </pc:sldMasterMkLst>
        <pc:spChg chg="mod">
          <ac:chgData name="Hiroyuki Seimiya" userId="de5df820392d284d" providerId="LiveId" clId="{37F50868-4AD3-54A1-83BC-754551E6922A}" dt="2025-08-28T06:45:14.033" v="0"/>
          <ac:spMkLst>
            <pc:docMk/>
            <pc:sldMasterMk cId="3417897032" sldId="2147483648"/>
            <ac:spMk id="2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6:45:14.033" v="0"/>
          <ac:spMkLst>
            <pc:docMk/>
            <pc:sldMasterMk cId="3417897032" sldId="2147483648"/>
            <ac:spMk id="3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6:45:14.033" v="0"/>
          <ac:spMkLst>
            <pc:docMk/>
            <pc:sldMasterMk cId="3417897032" sldId="2147483648"/>
            <ac:spMk id="4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6:45:14.033" v="0"/>
          <ac:spMkLst>
            <pc:docMk/>
            <pc:sldMasterMk cId="3417897032" sldId="2147483648"/>
            <ac:spMk id="5" creationId="{00000000-0000-0000-0000-000000000000}"/>
          </ac:spMkLst>
        </pc:spChg>
        <pc:spChg chg="mod">
          <ac:chgData name="Hiroyuki Seimiya" userId="de5df820392d284d" providerId="LiveId" clId="{37F50868-4AD3-54A1-83BC-754551E6922A}" dt="2025-08-28T06:45:14.033" v="0"/>
          <ac:spMkLst>
            <pc:docMk/>
            <pc:sldMasterMk cId="3417897032" sldId="2147483648"/>
            <ac:spMk id="6" creationId="{00000000-0000-0000-0000-000000000000}"/>
          </ac:spMkLst>
        </pc:spChg>
        <pc:sldLayoutChg chg="modSp">
          <pc:chgData name="Hiroyuki Seimiya" userId="de5df820392d284d" providerId="LiveId" clId="{37F50868-4AD3-54A1-83BC-754551E6922A}" dt="2025-08-28T06:45:14.033" v="0"/>
          <pc:sldLayoutMkLst>
            <pc:docMk/>
            <pc:sldMasterMk cId="3417897032" sldId="2147483648"/>
            <pc:sldLayoutMk cId="3818894438" sldId="2147483649"/>
          </pc:sldLayoutMkLst>
          <pc:spChg chg="mod">
            <ac:chgData name="Hiroyuki Seimiya" userId="de5df820392d284d" providerId="LiveId" clId="{37F50868-4AD3-54A1-83BC-754551E6922A}" dt="2025-08-28T06:45:14.033" v="0"/>
            <ac:spMkLst>
              <pc:docMk/>
              <pc:sldMasterMk cId="3417897032" sldId="2147483648"/>
              <pc:sldLayoutMk cId="3818894438" sldId="2147483649"/>
              <ac:spMk id="2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6:45:14.033" v="0"/>
            <ac:spMkLst>
              <pc:docMk/>
              <pc:sldMasterMk cId="3417897032" sldId="2147483648"/>
              <pc:sldLayoutMk cId="3818894438" sldId="2147483649"/>
              <ac:spMk id="3" creationId="{00000000-0000-0000-0000-000000000000}"/>
            </ac:spMkLst>
          </pc:spChg>
        </pc:sldLayoutChg>
        <pc:sldLayoutChg chg="modSp">
          <pc:chgData name="Hiroyuki Seimiya" userId="de5df820392d284d" providerId="LiveId" clId="{37F50868-4AD3-54A1-83BC-754551E6922A}" dt="2025-08-28T06:45:14.033" v="0"/>
          <pc:sldLayoutMkLst>
            <pc:docMk/>
            <pc:sldMasterMk cId="3417897032" sldId="2147483648"/>
            <pc:sldLayoutMk cId="1822696178" sldId="2147483651"/>
          </pc:sldLayoutMkLst>
          <pc:spChg chg="mod">
            <ac:chgData name="Hiroyuki Seimiya" userId="de5df820392d284d" providerId="LiveId" clId="{37F50868-4AD3-54A1-83BC-754551E6922A}" dt="2025-08-28T06:45:14.033" v="0"/>
            <ac:spMkLst>
              <pc:docMk/>
              <pc:sldMasterMk cId="3417897032" sldId="2147483648"/>
              <pc:sldLayoutMk cId="1822696178" sldId="2147483651"/>
              <ac:spMk id="2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6:45:14.033" v="0"/>
            <ac:spMkLst>
              <pc:docMk/>
              <pc:sldMasterMk cId="3417897032" sldId="2147483648"/>
              <pc:sldLayoutMk cId="1822696178" sldId="2147483651"/>
              <ac:spMk id="3" creationId="{00000000-0000-0000-0000-000000000000}"/>
            </ac:spMkLst>
          </pc:spChg>
        </pc:sldLayoutChg>
        <pc:sldLayoutChg chg="modSp">
          <pc:chgData name="Hiroyuki Seimiya" userId="de5df820392d284d" providerId="LiveId" clId="{37F50868-4AD3-54A1-83BC-754551E6922A}" dt="2025-08-28T06:45:14.033" v="0"/>
          <pc:sldLayoutMkLst>
            <pc:docMk/>
            <pc:sldMasterMk cId="3417897032" sldId="2147483648"/>
            <pc:sldLayoutMk cId="1474730315" sldId="2147483652"/>
          </pc:sldLayoutMkLst>
          <pc:spChg chg="mod">
            <ac:chgData name="Hiroyuki Seimiya" userId="de5df820392d284d" providerId="LiveId" clId="{37F50868-4AD3-54A1-83BC-754551E6922A}" dt="2025-08-28T06:45:14.033" v="0"/>
            <ac:spMkLst>
              <pc:docMk/>
              <pc:sldMasterMk cId="3417897032" sldId="2147483648"/>
              <pc:sldLayoutMk cId="1474730315" sldId="2147483652"/>
              <ac:spMk id="3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6:45:14.033" v="0"/>
            <ac:spMkLst>
              <pc:docMk/>
              <pc:sldMasterMk cId="3417897032" sldId="2147483648"/>
              <pc:sldLayoutMk cId="1474730315" sldId="2147483652"/>
              <ac:spMk id="4" creationId="{00000000-0000-0000-0000-000000000000}"/>
            </ac:spMkLst>
          </pc:spChg>
        </pc:sldLayoutChg>
        <pc:sldLayoutChg chg="modSp">
          <pc:chgData name="Hiroyuki Seimiya" userId="de5df820392d284d" providerId="LiveId" clId="{37F50868-4AD3-54A1-83BC-754551E6922A}" dt="2025-08-28T06:45:14.033" v="0"/>
          <pc:sldLayoutMkLst>
            <pc:docMk/>
            <pc:sldMasterMk cId="3417897032" sldId="2147483648"/>
            <pc:sldLayoutMk cId="2694887512" sldId="2147483653"/>
          </pc:sldLayoutMkLst>
          <pc:spChg chg="mod">
            <ac:chgData name="Hiroyuki Seimiya" userId="de5df820392d284d" providerId="LiveId" clId="{37F50868-4AD3-54A1-83BC-754551E6922A}" dt="2025-08-28T06:45:14.033" v="0"/>
            <ac:spMkLst>
              <pc:docMk/>
              <pc:sldMasterMk cId="3417897032" sldId="2147483648"/>
              <pc:sldLayoutMk cId="2694887512" sldId="2147483653"/>
              <ac:spMk id="3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6:45:14.033" v="0"/>
            <ac:spMkLst>
              <pc:docMk/>
              <pc:sldMasterMk cId="3417897032" sldId="2147483648"/>
              <pc:sldLayoutMk cId="2694887512" sldId="2147483653"/>
              <ac:spMk id="4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6:45:14.033" v="0"/>
            <ac:spMkLst>
              <pc:docMk/>
              <pc:sldMasterMk cId="3417897032" sldId="2147483648"/>
              <pc:sldLayoutMk cId="2694887512" sldId="2147483653"/>
              <ac:spMk id="5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6:45:14.033" v="0"/>
            <ac:spMkLst>
              <pc:docMk/>
              <pc:sldMasterMk cId="3417897032" sldId="2147483648"/>
              <pc:sldLayoutMk cId="2694887512" sldId="2147483653"/>
              <ac:spMk id="6" creationId="{00000000-0000-0000-0000-000000000000}"/>
            </ac:spMkLst>
          </pc:spChg>
        </pc:sldLayoutChg>
        <pc:sldLayoutChg chg="modSp">
          <pc:chgData name="Hiroyuki Seimiya" userId="de5df820392d284d" providerId="LiveId" clId="{37F50868-4AD3-54A1-83BC-754551E6922A}" dt="2025-08-28T06:45:14.033" v="0"/>
          <pc:sldLayoutMkLst>
            <pc:docMk/>
            <pc:sldMasterMk cId="3417897032" sldId="2147483648"/>
            <pc:sldLayoutMk cId="753199953" sldId="2147483656"/>
          </pc:sldLayoutMkLst>
          <pc:spChg chg="mod">
            <ac:chgData name="Hiroyuki Seimiya" userId="de5df820392d284d" providerId="LiveId" clId="{37F50868-4AD3-54A1-83BC-754551E6922A}" dt="2025-08-28T06:45:14.033" v="0"/>
            <ac:spMkLst>
              <pc:docMk/>
              <pc:sldMasterMk cId="3417897032" sldId="2147483648"/>
              <pc:sldLayoutMk cId="753199953" sldId="2147483656"/>
              <ac:spMk id="2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6:45:14.033" v="0"/>
            <ac:spMkLst>
              <pc:docMk/>
              <pc:sldMasterMk cId="3417897032" sldId="2147483648"/>
              <pc:sldLayoutMk cId="753199953" sldId="2147483656"/>
              <ac:spMk id="3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6:45:14.033" v="0"/>
            <ac:spMkLst>
              <pc:docMk/>
              <pc:sldMasterMk cId="3417897032" sldId="2147483648"/>
              <pc:sldLayoutMk cId="753199953" sldId="2147483656"/>
              <ac:spMk id="4" creationId="{00000000-0000-0000-0000-000000000000}"/>
            </ac:spMkLst>
          </pc:spChg>
        </pc:sldLayoutChg>
        <pc:sldLayoutChg chg="modSp">
          <pc:chgData name="Hiroyuki Seimiya" userId="de5df820392d284d" providerId="LiveId" clId="{37F50868-4AD3-54A1-83BC-754551E6922A}" dt="2025-08-28T06:45:14.033" v="0"/>
          <pc:sldLayoutMkLst>
            <pc:docMk/>
            <pc:sldMasterMk cId="3417897032" sldId="2147483648"/>
            <pc:sldLayoutMk cId="4093907810" sldId="2147483657"/>
          </pc:sldLayoutMkLst>
          <pc:spChg chg="mod">
            <ac:chgData name="Hiroyuki Seimiya" userId="de5df820392d284d" providerId="LiveId" clId="{37F50868-4AD3-54A1-83BC-754551E6922A}" dt="2025-08-28T06:45:14.033" v="0"/>
            <ac:spMkLst>
              <pc:docMk/>
              <pc:sldMasterMk cId="3417897032" sldId="2147483648"/>
              <pc:sldLayoutMk cId="4093907810" sldId="2147483657"/>
              <ac:spMk id="2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6:45:14.033" v="0"/>
            <ac:spMkLst>
              <pc:docMk/>
              <pc:sldMasterMk cId="3417897032" sldId="2147483648"/>
              <pc:sldLayoutMk cId="4093907810" sldId="2147483657"/>
              <ac:spMk id="3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6:45:14.033" v="0"/>
            <ac:spMkLst>
              <pc:docMk/>
              <pc:sldMasterMk cId="3417897032" sldId="2147483648"/>
              <pc:sldLayoutMk cId="4093907810" sldId="2147483657"/>
              <ac:spMk id="4" creationId="{00000000-0000-0000-0000-000000000000}"/>
            </ac:spMkLst>
          </pc:spChg>
        </pc:sldLayoutChg>
        <pc:sldLayoutChg chg="modSp">
          <pc:chgData name="Hiroyuki Seimiya" userId="de5df820392d284d" providerId="LiveId" clId="{37F50868-4AD3-54A1-83BC-754551E6922A}" dt="2025-08-28T06:45:14.033" v="0"/>
          <pc:sldLayoutMkLst>
            <pc:docMk/>
            <pc:sldMasterMk cId="3417897032" sldId="2147483648"/>
            <pc:sldLayoutMk cId="2745697766" sldId="2147483659"/>
          </pc:sldLayoutMkLst>
          <pc:spChg chg="mod">
            <ac:chgData name="Hiroyuki Seimiya" userId="de5df820392d284d" providerId="LiveId" clId="{37F50868-4AD3-54A1-83BC-754551E6922A}" dt="2025-08-28T06:45:14.033" v="0"/>
            <ac:spMkLst>
              <pc:docMk/>
              <pc:sldMasterMk cId="3417897032" sldId="2147483648"/>
              <pc:sldLayoutMk cId="2745697766" sldId="2147483659"/>
              <ac:spMk id="2" creationId="{00000000-0000-0000-0000-000000000000}"/>
            </ac:spMkLst>
          </pc:spChg>
          <pc:spChg chg="mod">
            <ac:chgData name="Hiroyuki Seimiya" userId="de5df820392d284d" providerId="LiveId" clId="{37F50868-4AD3-54A1-83BC-754551E6922A}" dt="2025-08-28T06:45:14.033" v="0"/>
            <ac:spMkLst>
              <pc:docMk/>
              <pc:sldMasterMk cId="3417897032" sldId="2147483648"/>
              <pc:sldLayoutMk cId="2745697766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63A1B9-827F-CF48-BE3F-238C42B27632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AFACC-940A-C149-8F3B-802F7B851B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2527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6125"/>
            <a:ext cx="6623050" cy="37258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>
              <a:latin typeface="Calibri" charset="0"/>
              <a:ea typeface="ＭＳ Ｐゴシック" charset="0"/>
            </a:endParaRP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B3B4F41-CA85-1C4E-A7E2-8A0BDFA07D99}" type="slidenum">
              <a:rPr lang="ja-JP" altLang="en-US"/>
              <a:pPr eaLnBrk="1" hangingPunct="1"/>
              <a:t>1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6125"/>
            <a:ext cx="6623050" cy="37258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>
              <a:latin typeface="Calibri" charset="0"/>
              <a:ea typeface="ＭＳ Ｐゴシック" charset="0"/>
            </a:endParaRP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B3B4F41-CA85-1C4E-A7E2-8A0BDFA07D99}" type="slidenum">
              <a:rPr lang="ja-JP" altLang="en-US"/>
              <a:pPr eaLnBrk="1" hangingPunct="1"/>
              <a:t>2</a:t>
            </a:fld>
            <a:endParaRPr lang="en-US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889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0919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697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526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4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2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84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41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698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55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696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730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70" indent="0">
              <a:buNone/>
              <a:defRPr sz="2667" b="1"/>
            </a:lvl2pPr>
            <a:lvl3pPr marL="1219139" indent="0">
              <a:buNone/>
              <a:defRPr sz="2400" b="1"/>
            </a:lvl3pPr>
            <a:lvl4pPr marL="1828709" indent="0">
              <a:buNone/>
              <a:defRPr sz="2133" b="1"/>
            </a:lvl4pPr>
            <a:lvl5pPr marL="2438278" indent="0">
              <a:buNone/>
              <a:defRPr sz="2133" b="1"/>
            </a:lvl5pPr>
            <a:lvl6pPr marL="3047848" indent="0">
              <a:buNone/>
              <a:defRPr sz="2133" b="1"/>
            </a:lvl6pPr>
            <a:lvl7pPr marL="3657417" indent="0">
              <a:buNone/>
              <a:defRPr sz="2133" b="1"/>
            </a:lvl7pPr>
            <a:lvl8pPr marL="4266987" indent="0">
              <a:buNone/>
              <a:defRPr sz="2133" b="1"/>
            </a:lvl8pPr>
            <a:lvl9pPr marL="4876557" indent="0">
              <a:buNone/>
              <a:defRPr sz="213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70" indent="0">
              <a:buNone/>
              <a:defRPr sz="2667" b="1"/>
            </a:lvl2pPr>
            <a:lvl3pPr marL="1219139" indent="0">
              <a:buNone/>
              <a:defRPr sz="2400" b="1"/>
            </a:lvl3pPr>
            <a:lvl4pPr marL="1828709" indent="0">
              <a:buNone/>
              <a:defRPr sz="2133" b="1"/>
            </a:lvl4pPr>
            <a:lvl5pPr marL="2438278" indent="0">
              <a:buNone/>
              <a:defRPr sz="2133" b="1"/>
            </a:lvl5pPr>
            <a:lvl6pPr marL="3047848" indent="0">
              <a:buNone/>
              <a:defRPr sz="2133" b="1"/>
            </a:lvl6pPr>
            <a:lvl7pPr marL="3657417" indent="0">
              <a:buNone/>
              <a:defRPr sz="2133" b="1"/>
            </a:lvl7pPr>
            <a:lvl8pPr marL="4266987" indent="0">
              <a:buNone/>
              <a:defRPr sz="2133" b="1"/>
            </a:lvl8pPr>
            <a:lvl9pPr marL="4876557" indent="0">
              <a:buNone/>
              <a:defRPr sz="213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887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57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6751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6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6" y="1435104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3199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70" indent="0">
              <a:buNone/>
              <a:defRPr sz="3733"/>
            </a:lvl2pPr>
            <a:lvl3pPr marL="1219139" indent="0">
              <a:buNone/>
              <a:defRPr sz="3200"/>
            </a:lvl3pPr>
            <a:lvl4pPr marL="1828709" indent="0">
              <a:buNone/>
              <a:defRPr sz="2667"/>
            </a:lvl4pPr>
            <a:lvl5pPr marL="2438278" indent="0">
              <a:buNone/>
              <a:defRPr sz="2667"/>
            </a:lvl5pPr>
            <a:lvl6pPr marL="3047848" indent="0">
              <a:buNone/>
              <a:defRPr sz="2667"/>
            </a:lvl6pPr>
            <a:lvl7pPr marL="3657417" indent="0">
              <a:buNone/>
              <a:defRPr sz="2667"/>
            </a:lvl7pPr>
            <a:lvl8pPr marL="4266987" indent="0">
              <a:buNone/>
              <a:defRPr sz="2667"/>
            </a:lvl8pPr>
            <a:lvl9pPr marL="4876557" indent="0">
              <a:buNone/>
              <a:defRPr sz="2667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907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4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754F8-AF09-F94C-B3EF-59683BBC86F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897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09570" rtl="0" eaLnBrk="1" latinLnBrk="0" hangingPunct="1"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7" indent="-457177" algn="l" defTabSz="609570" rtl="0" eaLnBrk="1" latinLnBrk="0" hangingPunct="1">
        <a:spcBef>
          <a:spcPct val="20000"/>
        </a:spcBef>
        <a:buFont typeface="Arial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51" indent="-380982" algn="l" defTabSz="609570" rtl="0" eaLnBrk="1" latinLnBrk="0" hangingPunct="1">
        <a:spcBef>
          <a:spcPct val="20000"/>
        </a:spcBef>
        <a:buFont typeface="Arial"/>
        <a:buChar char="–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23" indent="-304784" algn="l" defTabSz="60957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93" indent="-304784" algn="l" defTabSz="609570" rtl="0" eaLnBrk="1" latinLnBrk="0" hangingPunct="1">
        <a:spcBef>
          <a:spcPct val="20000"/>
        </a:spcBef>
        <a:buFont typeface="Arial"/>
        <a:buChar char="–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063" indent="-304784" algn="l" defTabSz="609570" rtl="0" eaLnBrk="1" latinLnBrk="0" hangingPunct="1">
        <a:spcBef>
          <a:spcPct val="20000"/>
        </a:spcBef>
        <a:buFont typeface="Arial"/>
        <a:buChar char="»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632" indent="-304784" algn="l" defTabSz="609570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202" indent="-304784" algn="l" defTabSz="609570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indent="-304784" algn="l" defTabSz="609570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341" indent="-304784" algn="l" defTabSz="609570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095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0" algn="l" defTabSz="6095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39" algn="l" defTabSz="6095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algn="l" defTabSz="6095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78" algn="l" defTabSz="6095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48" algn="l" defTabSz="6095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17" algn="l" defTabSz="6095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87" algn="l" defTabSz="6095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57" algn="l" defTabSz="6095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53731"/>
            <a:ext cx="12191999" cy="925876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ja-JP" sz="4800" b="1" dirty="0">
                <a:solidFill>
                  <a:srgbClr val="000090"/>
                </a:solidFill>
                <a:latin typeface="Calibri" charset="0"/>
                <a:ea typeface="ＭＳ Ｐゴシック" charset="0"/>
              </a:rPr>
              <a:t>COI Disclosure Information</a:t>
            </a:r>
            <a:endParaRPr lang="ja-JP" altLang="en-US" sz="4267" b="1" dirty="0">
              <a:solidFill>
                <a:srgbClr val="000090"/>
              </a:solidFill>
              <a:latin typeface="Calibri" charset="0"/>
              <a:ea typeface="ＭＳ Ｐゴシック" charset="0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852229" y="2130492"/>
            <a:ext cx="10477500" cy="2117"/>
          </a:xfrm>
          <a:prstGeom prst="line">
            <a:avLst/>
          </a:prstGeom>
          <a:ln w="28575" cmpd="sng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322441" y="349930"/>
            <a:ext cx="2053691" cy="502766"/>
          </a:xfrm>
          <a:prstGeom prst="rect">
            <a:avLst/>
          </a:prstGeom>
          <a:noFill/>
          <a:ln w="19050" cmpd="sng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altLang="ja-JP" sz="2667" b="1" dirty="0">
                <a:solidFill>
                  <a:srgbClr val="FF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1-1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941317" y="1458415"/>
            <a:ext cx="102993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4000" b="1" dirty="0">
                <a:solidFill>
                  <a:srgbClr val="FF6600"/>
                </a:solidFill>
                <a:latin typeface="Calibri" charset="0"/>
              </a:rPr>
              <a:t>Chairperson: </a:t>
            </a:r>
            <a:endParaRPr lang="ja-JP" altLang="en-US" dirty="0">
              <a:solidFill>
                <a:srgbClr val="FF6600"/>
              </a:solidFill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 bwMode="auto">
          <a:xfrm>
            <a:off x="1349287" y="3954694"/>
            <a:ext cx="9483371" cy="722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177" indent="-457177" algn="l" eaLnBrk="1" hangingPunct="1">
              <a:lnSpc>
                <a:spcPct val="60000"/>
              </a:lnSpc>
            </a:pPr>
            <a:r>
              <a:rPr lang="en-US" altLang="ja-JP" sz="3600" b="1" dirty="0">
                <a:solidFill>
                  <a:srgbClr val="000090"/>
                </a:solidFill>
                <a:latin typeface="Calibri" charset="0"/>
                <a:ea typeface="ＭＳ Ｐゴシック" charset="0"/>
              </a:rPr>
              <a:t>I have no financial relationships to disclose.</a:t>
            </a:r>
            <a:endParaRPr lang="en-US" altLang="ja-JP" sz="3600" b="1" dirty="0">
              <a:solidFill>
                <a:srgbClr val="558ED5"/>
              </a:solidFill>
              <a:latin typeface="Calibri" charset="0"/>
              <a:ea typeface="ＭＳ Ｐゴシック" charset="0"/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852229" y="3282620"/>
            <a:ext cx="10477500" cy="2117"/>
          </a:xfrm>
          <a:prstGeom prst="line">
            <a:avLst/>
          </a:prstGeom>
          <a:ln w="28575" cmpd="sng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941317" y="2564907"/>
            <a:ext cx="1029932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4400" b="1" dirty="0">
                <a:solidFill>
                  <a:srgbClr val="000090"/>
                </a:solidFill>
                <a:latin typeface="Calibri" charset="0"/>
              </a:rPr>
              <a:t>Jane Smith</a:t>
            </a:r>
            <a:endParaRPr lang="ja-JP" altLang="en-US" sz="36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040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52601"/>
            <a:ext cx="12192000" cy="925876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ja-JP" sz="4800" b="1" dirty="0">
                <a:solidFill>
                  <a:srgbClr val="000090"/>
                </a:solidFill>
                <a:latin typeface="Calibri" charset="0"/>
                <a:ea typeface="ＭＳ Ｐゴシック" charset="0"/>
              </a:rPr>
              <a:t>COI Disclosure Information</a:t>
            </a:r>
            <a:endParaRPr lang="ja-JP" altLang="en-US" sz="4267" b="1" dirty="0">
              <a:solidFill>
                <a:srgbClr val="000090"/>
              </a:solidFill>
              <a:latin typeface="Calibri" charset="0"/>
              <a:ea typeface="ＭＳ Ｐゴシック" charset="0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839336" y="1613748"/>
            <a:ext cx="10477500" cy="2117"/>
          </a:xfrm>
          <a:prstGeom prst="line">
            <a:avLst/>
          </a:prstGeom>
          <a:ln w="28575" cmpd="sng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正方形/長方形 2"/>
          <p:cNvSpPr/>
          <p:nvPr/>
        </p:nvSpPr>
        <p:spPr>
          <a:xfrm>
            <a:off x="928423" y="941671"/>
            <a:ext cx="10299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3600" b="1" dirty="0">
                <a:solidFill>
                  <a:srgbClr val="FF6600"/>
                </a:solidFill>
                <a:latin typeface="Calibri" charset="0"/>
              </a:rPr>
              <a:t>Chairperson: </a:t>
            </a:r>
            <a:endParaRPr lang="ja-JP" altLang="en-US" sz="2000" dirty="0">
              <a:solidFill>
                <a:srgbClr val="FF6600"/>
              </a:solidFill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839336" y="2283276"/>
            <a:ext cx="10477500" cy="2117"/>
          </a:xfrm>
          <a:prstGeom prst="line">
            <a:avLst/>
          </a:prstGeom>
          <a:ln w="28575" cmpd="sng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928423" y="1565563"/>
            <a:ext cx="1029932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4400" b="1" dirty="0">
                <a:solidFill>
                  <a:srgbClr val="000090"/>
                </a:solidFill>
                <a:latin typeface="Calibri" charset="0"/>
              </a:rPr>
              <a:t>Jane Smith</a:t>
            </a:r>
            <a:endParaRPr lang="ja-JP" altLang="en-US" sz="3600" dirty="0">
              <a:solidFill>
                <a:srgbClr val="FF6600"/>
              </a:solidFill>
            </a:endParaRPr>
          </a:p>
        </p:txBody>
      </p:sp>
      <p:sp>
        <p:nvSpPr>
          <p:cNvPr id="9" name="サブタイトル 2"/>
          <p:cNvSpPr txBox="1">
            <a:spLocks/>
          </p:cNvSpPr>
          <p:nvPr/>
        </p:nvSpPr>
        <p:spPr bwMode="auto">
          <a:xfrm>
            <a:off x="796014" y="2465088"/>
            <a:ext cx="10901039" cy="3995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177" indent="-457177" algn="l" eaLnBrk="1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ja-JP" sz="2000" b="1" dirty="0">
                <a:solidFill>
                  <a:srgbClr val="000090"/>
                </a:solidFill>
                <a:latin typeface="Calibri" charset="0"/>
                <a:ea typeface="ＭＳ Ｐゴシック" charset="0"/>
              </a:rPr>
              <a:t>I have the following financial relationships to disclose.</a:t>
            </a:r>
            <a:endParaRPr lang="en-US" altLang="ja-JP" sz="2000" b="1" dirty="0">
              <a:solidFill>
                <a:srgbClr val="558ED5"/>
              </a:solidFill>
              <a:latin typeface="Calibri" charset="0"/>
              <a:ea typeface="ＭＳ Ｐゴシック" charset="0"/>
            </a:endParaRPr>
          </a:p>
          <a:p>
            <a:pPr marL="457189" indent="-457189" algn="l" eaLnBrk="1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Leadership position/advisory role for: </a:t>
            </a:r>
            <a:r>
              <a:rPr lang="en-US" altLang="ja-JP" sz="20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XXXX, Inc.</a:t>
            </a:r>
            <a:endParaRPr lang="en-US" altLang="ja-JP" sz="2000" b="1" dirty="0">
              <a:solidFill>
                <a:srgbClr val="558ED5"/>
              </a:solidFill>
              <a:latin typeface="Calibri" charset="0"/>
              <a:ea typeface="ＭＳ Ｐゴシック" charset="0"/>
            </a:endParaRPr>
          </a:p>
          <a:p>
            <a:pPr marL="457189" indent="-457189" algn="l" eaLnBrk="1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Stockholder in: </a:t>
            </a:r>
            <a:r>
              <a:rPr lang="en-US" altLang="ja-JP" sz="20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YYY Corporation, ZZZ Corporation</a:t>
            </a:r>
          </a:p>
          <a:p>
            <a:pPr marL="457189" indent="-457189" algn="l" eaLnBrk="1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Patents, royalties, and gain from transfer of patent right(s) from: </a:t>
            </a:r>
            <a:r>
              <a:rPr lang="en-US" altLang="ja-JP" sz="2000" dirty="0">
                <a:solidFill>
                  <a:schemeClr val="tx1"/>
                </a:solidFill>
                <a:latin typeface="Calibri" charset="0"/>
                <a:ea typeface="ＭＳ Ｐゴシック" charset="0"/>
              </a:rPr>
              <a:t>YYY Corporation</a:t>
            </a:r>
          </a:p>
          <a:p>
            <a:pPr marL="457189" indent="-457189" algn="l" eaLnBrk="1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Honoraria</a:t>
            </a:r>
            <a:r>
              <a:rPr lang="ja-JP" altLang="en-US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（</a:t>
            </a: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lecture fee) from: </a:t>
            </a:r>
            <a:endParaRPr lang="en-US" altLang="ja-JP" sz="2000" dirty="0">
              <a:solidFill>
                <a:schemeClr val="tx1"/>
              </a:solidFill>
              <a:latin typeface="Calibri" charset="0"/>
              <a:ea typeface="ＭＳ Ｐゴシック" charset="0"/>
            </a:endParaRPr>
          </a:p>
          <a:p>
            <a:pPr marL="457189" indent="-457189" algn="l" eaLnBrk="1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Honoraria(manuscript fee) from: </a:t>
            </a:r>
          </a:p>
          <a:p>
            <a:pPr marL="457189" indent="-457189" algn="l" eaLnBrk="1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Research support from:  </a:t>
            </a:r>
            <a:r>
              <a:rPr lang="en-US" altLang="ja-JP" sz="20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YYY Corporation</a:t>
            </a:r>
          </a:p>
          <a:p>
            <a:pPr marL="457189" indent="-457189" algn="l" eaLnBrk="1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Grant funding from</a:t>
            </a: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</a:rPr>
              <a:t> :</a:t>
            </a:r>
            <a:r>
              <a:rPr lang="en-US" altLang="ja-JP" sz="2000" b="1" dirty="0">
                <a:solidFill>
                  <a:srgbClr val="558ED5"/>
                </a:solidFill>
                <a:latin typeface="Calibri" charset="0"/>
                <a:ea typeface="ＭＳ Ｐゴシック" charset="0"/>
              </a:rPr>
              <a:t> </a:t>
            </a:r>
            <a:r>
              <a:rPr lang="en-US" altLang="ja-JP" sz="20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YYY Corporation</a:t>
            </a:r>
          </a:p>
          <a:p>
            <a:pPr marL="457189" indent="-457189" algn="l" eaLnBrk="1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Endowed chair:</a:t>
            </a:r>
            <a:r>
              <a:rPr lang="en-US" altLang="ja-JP" sz="2000" dirty="0">
                <a:solidFill>
                  <a:schemeClr val="tx2">
                    <a:lumMod val="40000"/>
                    <a:lumOff val="6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 </a:t>
            </a:r>
            <a:r>
              <a:rPr lang="en-US" altLang="ja-JP" sz="20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ZZZ Corporation</a:t>
            </a:r>
          </a:p>
          <a:p>
            <a:pPr marL="457189" indent="-457189" algn="l" eaLnBrk="1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Fees of testimony, judgement, comment, etc. from: </a:t>
            </a:r>
            <a:r>
              <a:rPr lang="en-US" altLang="ja-JP" sz="20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XXX Company</a:t>
            </a:r>
            <a:endParaRPr lang="en-US" altLang="ja-JP" sz="2000" b="1" dirty="0">
              <a:solidFill>
                <a:srgbClr val="558ED5"/>
              </a:solidFill>
              <a:latin typeface="Calibri" charset="0"/>
              <a:ea typeface="ＭＳ Ｐゴシック" charset="0"/>
            </a:endParaRPr>
          </a:p>
          <a:p>
            <a:pPr marL="457189" indent="-457189" algn="l" eaLnBrk="1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Representative of organization for clinical study receiving research expenses from: </a:t>
            </a:r>
            <a:r>
              <a:rPr lang="en-US" altLang="ja-JP" sz="20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VVV Corporation</a:t>
            </a:r>
          </a:p>
          <a:p>
            <a:pPr marL="457189" indent="-457189" algn="l" eaLnBrk="1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Other remuneration from: </a:t>
            </a:r>
            <a:r>
              <a:rPr lang="en-US" altLang="ja-JP" sz="2000" dirty="0">
                <a:solidFill>
                  <a:srgbClr val="262626"/>
                </a:solidFill>
                <a:latin typeface="Calibri" charset="0"/>
                <a:ea typeface="ＭＳ Ｐゴシック" charset="0"/>
                <a:cs typeface="Arial" charset="0"/>
              </a:rPr>
              <a:t>WWW Corporation</a:t>
            </a:r>
          </a:p>
          <a:p>
            <a:pPr marL="457189" indent="-457189" algn="l" eaLnBrk="1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ü"/>
            </a:pPr>
            <a:r>
              <a:rPr lang="en-US" altLang="ja-JP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0"/>
                <a:cs typeface="Arial" charset="0"/>
              </a:rPr>
              <a:t>The declarer primarily belongs to a university/research institution and is an officer or employee of the Companies, etc., the name of the Companies, etc.:  </a:t>
            </a:r>
            <a:r>
              <a:rPr lang="en-US" altLang="ja-JP" sz="2000" dirty="0"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rPr>
              <a:t>YYY Corporation</a:t>
            </a:r>
          </a:p>
          <a:p>
            <a:pPr algn="l" eaLnBrk="1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en-US" altLang="ja-JP" sz="1800" b="1" dirty="0">
              <a:solidFill>
                <a:srgbClr val="558ED5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5278BEBB-D9E8-3C64-4E94-34880B8E2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441" y="349930"/>
            <a:ext cx="2053691" cy="502766"/>
          </a:xfrm>
          <a:prstGeom prst="rect">
            <a:avLst/>
          </a:prstGeom>
          <a:noFill/>
          <a:ln w="19050" cmpd="sng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altLang="ja-JP" sz="2667" b="1" dirty="0">
                <a:solidFill>
                  <a:srgbClr val="FF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1-2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08B1613-7F36-5DD9-4E60-E6629DA0503A}"/>
              </a:ext>
            </a:extLst>
          </p:cNvPr>
          <p:cNvSpPr txBox="1"/>
          <p:nvPr/>
        </p:nvSpPr>
        <p:spPr>
          <a:xfrm>
            <a:off x="8505372" y="3755963"/>
            <a:ext cx="317862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altLang="ja-JP" sz="2000" i="1" dirty="0">
                <a:solidFill>
                  <a:schemeClr val="accent2"/>
                </a:solidFill>
              </a:rPr>
              <a:t>Non-applicable items</a:t>
            </a:r>
          </a:p>
          <a:p>
            <a:pPr algn="ctr"/>
            <a:r>
              <a:rPr lang="en" altLang="ja-JP" sz="2000" i="1" dirty="0">
                <a:solidFill>
                  <a:schemeClr val="accent2"/>
                </a:solidFill>
              </a:rPr>
              <a:t>can be deleted.</a:t>
            </a:r>
            <a:endParaRPr lang="ja-JP" altLang="en-US" sz="2000" i="1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74600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176</Words>
  <Application>Microsoft Macintosh PowerPoint</Application>
  <PresentationFormat>ワイド画面</PresentationFormat>
  <Paragraphs>26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ホワイト</vt:lpstr>
      <vt:lpstr>COI Disclosure Information</vt:lpstr>
      <vt:lpstr>COI Disclosure Information</vt:lpstr>
    </vt:vector>
  </TitlesOfParts>
  <Manager/>
  <Company>公益財団法人がん研究会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 Disclosure Information</dc:title>
  <dc:subject/>
  <dc:creator>清宮 啓之</dc:creator>
  <cp:keywords/>
  <dc:description/>
  <cp:lastModifiedBy>清宮啓之</cp:lastModifiedBy>
  <cp:revision>21</cp:revision>
  <cp:lastPrinted>2016-02-25T02:31:23Z</cp:lastPrinted>
  <dcterms:created xsi:type="dcterms:W3CDTF">2016-01-27T08:37:39Z</dcterms:created>
  <dcterms:modified xsi:type="dcterms:W3CDTF">2025-08-28T07:24:40Z</dcterms:modified>
  <cp:category/>
</cp:coreProperties>
</file>